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8" r:id="rId4"/>
    <p:sldId id="260" r:id="rId5"/>
    <p:sldId id="262" r:id="rId6"/>
    <p:sldId id="259" r:id="rId7"/>
    <p:sldId id="261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81720"/>
  </p:normalViewPr>
  <p:slideViewPr>
    <p:cSldViewPr snapToGrid="0" snapToObjects="1">
      <p:cViewPr varScale="1">
        <p:scale>
          <a:sx n="90" d="100"/>
          <a:sy n="90" d="100"/>
        </p:scale>
        <p:origin x="23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79178-BBFC-CB43-96D3-349528FAC27C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64286-61C9-054B-8825-DB99415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832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Classification is the process of predicting the class of given data points. Classes are sometimes called as targets/ labels or categories. Classification predictive modeling is the task of approximating a mapping function (f) from input variables (X) to discrete output variables (y).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C64286-61C9-054B-8825-DB994152CD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000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C64286-61C9-054B-8825-DB994152CD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7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Adul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github.com/andrea5972/ML_classification/blob/master/Classification/Census-V1.ipynb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github.com/andrea5972/ML_classification/blob/master/Classification/censusClassification.ipynb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093503B-3AEE-4F4A-810F-D229DA7B137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6000"/>
          </a:blip>
          <a:stretch>
            <a:fillRect/>
          </a:stretch>
        </p:blipFill>
        <p:spPr>
          <a:xfrm>
            <a:off x="471489" y="609600"/>
            <a:ext cx="7218290" cy="510539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9830DB-1C5D-E04F-B459-BCFACBBEF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8287" y="609601"/>
            <a:ext cx="8676222" cy="3200400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tx1"/>
                </a:solidFill>
                <a:effectLst/>
              </a:rPr>
              <a:t> Classification</a:t>
            </a:r>
            <a:endParaRPr lang="en-US" sz="8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A67A2-2A6E-B64F-BE47-F026C25F7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5434013"/>
            <a:ext cx="8676222" cy="1905000"/>
          </a:xfrm>
        </p:spPr>
        <p:txBody>
          <a:bodyPr>
            <a:normAutofit/>
          </a:bodyPr>
          <a:lstStyle/>
          <a:p>
            <a:endParaRPr lang="en-US" sz="3000" b="1" dirty="0">
              <a:effectLst/>
            </a:endParaRPr>
          </a:p>
          <a:p>
            <a:r>
              <a:rPr lang="en-US" sz="3000" dirty="0">
                <a:effectLst/>
              </a:rPr>
              <a:t>Andrea Murphy and Josh Quigley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62965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08056D-E626-C44E-91DB-AEF0A80D7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24" y="1514475"/>
            <a:ext cx="11283951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460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E2422E-9791-F345-B9A2-D74223613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3239" y="527050"/>
            <a:ext cx="5156200" cy="58039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D8BEF54-6B14-9641-BE03-E74F5B77C321}"/>
              </a:ext>
            </a:extLst>
          </p:cNvPr>
          <p:cNvSpPr/>
          <p:nvPr/>
        </p:nvSpPr>
        <p:spPr>
          <a:xfrm>
            <a:off x="469835" y="272018"/>
            <a:ext cx="3932487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5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798790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C9FDAA-BA77-A841-BF44-C0CE30FAA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919" y="1311545"/>
            <a:ext cx="8412162" cy="50352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F7B88BD-70EF-0E4D-917B-178A792E81C6}"/>
              </a:ext>
            </a:extLst>
          </p:cNvPr>
          <p:cNvSpPr/>
          <p:nvPr/>
        </p:nvSpPr>
        <p:spPr>
          <a:xfrm>
            <a:off x="384492" y="343971"/>
            <a:ext cx="73879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WHAT IS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31329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8F779-3498-484B-B08C-48DBEA7CD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49" y="226879"/>
            <a:ext cx="6464300" cy="1733550"/>
          </a:xfrm>
        </p:spPr>
        <p:txBody>
          <a:bodyPr>
            <a:normAutofit/>
          </a:bodyPr>
          <a:lstStyle/>
          <a:p>
            <a:r>
              <a:rPr lang="en-US" sz="4000" dirty="0">
                <a:effectLst/>
              </a:rPr>
              <a:t>Exploratory Analysis</a:t>
            </a:r>
            <a:br>
              <a:rPr lang="en-US" sz="4000" dirty="0">
                <a:effectLst/>
              </a:rPr>
            </a:br>
            <a:endParaRPr lang="en-US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1786C8-83AE-0F4A-9D8F-6C69D9B4B3F8}"/>
              </a:ext>
            </a:extLst>
          </p:cNvPr>
          <p:cNvSpPr/>
          <p:nvPr/>
        </p:nvSpPr>
        <p:spPr>
          <a:xfrm>
            <a:off x="4435474" y="1476497"/>
            <a:ext cx="7172325" cy="830997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rgbClr val="000000"/>
                </a:solidFill>
                <a:latin typeface="+mj-lt"/>
              </a:rPr>
              <a:t>The dataset was obtained at:</a:t>
            </a:r>
          </a:p>
          <a:p>
            <a:r>
              <a:rPr lang="en-US" u="sng" dirty="0">
                <a:hlinkClick r:id="rId3"/>
              </a:rPr>
              <a:t>https://archive.ics.uci.edu/ml/datasets/Adult</a:t>
            </a:r>
            <a:r>
              <a:rPr lang="en-US" dirty="0"/>
              <a:t>  </a:t>
            </a:r>
            <a:endParaRPr lang="en-US" sz="30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F1D361-45B7-834B-AA2F-98CBF422CCC5}"/>
              </a:ext>
            </a:extLst>
          </p:cNvPr>
          <p:cNvSpPr/>
          <p:nvPr/>
        </p:nvSpPr>
        <p:spPr>
          <a:xfrm>
            <a:off x="377826" y="2459504"/>
            <a:ext cx="7172325" cy="1938992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The data is made up of adult incomes (&gt;50K and &lt;=50K) </a:t>
            </a:r>
          </a:p>
          <a:p>
            <a:r>
              <a:rPr lang="en-US" sz="3000" dirty="0">
                <a:solidFill>
                  <a:schemeClr val="bg1"/>
                </a:solidFill>
              </a:rPr>
              <a:t>Extracted from the 1994 Census database</a:t>
            </a:r>
            <a:endParaRPr lang="en-US" sz="3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C2C543-78CD-CF46-83D5-475BE345B734}"/>
              </a:ext>
            </a:extLst>
          </p:cNvPr>
          <p:cNvSpPr/>
          <p:nvPr/>
        </p:nvSpPr>
        <p:spPr>
          <a:xfrm>
            <a:off x="4635499" y="4692129"/>
            <a:ext cx="7172325" cy="1938992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Description:</a:t>
            </a:r>
          </a:p>
          <a:p>
            <a:pPr fontAlgn="base"/>
            <a:r>
              <a:rPr lang="en-US" sz="3000" dirty="0">
                <a:solidFill>
                  <a:schemeClr val="bg1"/>
                </a:solidFill>
              </a:rPr>
              <a:t>Classes: 2 ( ‘&gt;50K’ and ‘&lt;=50K’)</a:t>
            </a:r>
          </a:p>
          <a:p>
            <a:pPr fontAlgn="base"/>
            <a:r>
              <a:rPr lang="en-US" sz="3000" dirty="0">
                <a:solidFill>
                  <a:schemeClr val="bg1"/>
                </a:solidFill>
              </a:rPr>
              <a:t>Attributes (Columns): 15</a:t>
            </a:r>
          </a:p>
          <a:p>
            <a:pPr fontAlgn="base"/>
            <a:r>
              <a:rPr lang="en-US" sz="3000" dirty="0">
                <a:solidFill>
                  <a:schemeClr val="bg1"/>
                </a:solidFill>
              </a:rPr>
              <a:t>Instances (Rows): 32560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2197A2E-61C2-4D42-A18D-99A4E3648CC6}"/>
              </a:ext>
            </a:extLst>
          </p:cNvPr>
          <p:cNvSpPr txBox="1">
            <a:spLocks/>
          </p:cNvSpPr>
          <p:nvPr/>
        </p:nvSpPr>
        <p:spPr>
          <a:xfrm>
            <a:off x="8021636" y="242449"/>
            <a:ext cx="6464300" cy="1733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000" dirty="0">
                <a:solidFill>
                  <a:srgbClr val="00B0F0"/>
                </a:solidFill>
              </a:rPr>
              <a:t>The Dataset</a:t>
            </a:r>
          </a:p>
        </p:txBody>
      </p:sp>
    </p:spTree>
    <p:extLst>
      <p:ext uri="{BB962C8B-B14F-4D97-AF65-F5344CB8AC3E}">
        <p14:creationId xmlns:p14="http://schemas.microsoft.com/office/powerpoint/2010/main" val="1201695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8F779-3498-484B-B08C-48DBEA7CD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588" y="4700587"/>
            <a:ext cx="6350000" cy="1733550"/>
          </a:xfrm>
        </p:spPr>
        <p:txBody>
          <a:bodyPr>
            <a:noAutofit/>
          </a:bodyPr>
          <a:lstStyle/>
          <a:p>
            <a:r>
              <a:rPr lang="en-US" sz="5500" dirty="0">
                <a:solidFill>
                  <a:srgbClr val="00B0F0"/>
                </a:solidFill>
                <a:effectLst/>
              </a:rPr>
              <a:t>Data types</a:t>
            </a:r>
            <a:endParaRPr lang="en-US" sz="5500" dirty="0">
              <a:solidFill>
                <a:srgbClr val="00B0F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97FBBE-AE8C-9641-830F-92B29F37E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5751" y="283161"/>
            <a:ext cx="5118100" cy="629167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FF0603C-416A-EA42-BB31-74C1E0613076}"/>
              </a:ext>
            </a:extLst>
          </p:cNvPr>
          <p:cNvSpPr txBox="1">
            <a:spLocks/>
          </p:cNvSpPr>
          <p:nvPr/>
        </p:nvSpPr>
        <p:spPr>
          <a:xfrm>
            <a:off x="247649" y="226879"/>
            <a:ext cx="6464300" cy="1733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>
                <a:effectLst/>
              </a:rPr>
              <a:t>Exploratory Analysis</a:t>
            </a:r>
            <a:br>
              <a:rPr lang="en-US" sz="4000">
                <a:effectLst/>
              </a:rPr>
            </a:b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80338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FF0603C-416A-EA42-BB31-74C1E0613076}"/>
              </a:ext>
            </a:extLst>
          </p:cNvPr>
          <p:cNvSpPr txBox="1">
            <a:spLocks/>
          </p:cNvSpPr>
          <p:nvPr/>
        </p:nvSpPr>
        <p:spPr>
          <a:xfrm>
            <a:off x="247649" y="226879"/>
            <a:ext cx="6464300" cy="1733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>
                <a:effectLst/>
              </a:rPr>
              <a:t>Exploratory Analysis</a:t>
            </a:r>
            <a:br>
              <a:rPr lang="en-US" sz="4000">
                <a:effectLst/>
              </a:rPr>
            </a:b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CE0DD7-FA9A-E749-B3D8-F80E6FFE6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22" y="1721643"/>
            <a:ext cx="11898956" cy="34147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DA5043B-B506-2D42-B8AF-7DC15BCB56A2}"/>
              </a:ext>
            </a:extLst>
          </p:cNvPr>
          <p:cNvSpPr/>
          <p:nvPr/>
        </p:nvSpPr>
        <p:spPr>
          <a:xfrm>
            <a:off x="4417820" y="5407818"/>
            <a:ext cx="7236276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500" dirty="0">
                <a:solidFill>
                  <a:srgbClr val="00B0F0"/>
                </a:solidFill>
              </a:rPr>
              <a:t>Attribute Information</a:t>
            </a:r>
            <a:endParaRPr lang="en-US" sz="5500" dirty="0"/>
          </a:p>
        </p:txBody>
      </p:sp>
    </p:spTree>
    <p:extLst>
      <p:ext uri="{BB962C8B-B14F-4D97-AF65-F5344CB8AC3E}">
        <p14:creationId xmlns:p14="http://schemas.microsoft.com/office/powerpoint/2010/main" val="3788525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184AC-D5F9-2648-89B7-A3FB47D93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88" y="252413"/>
            <a:ext cx="9905998" cy="1905000"/>
          </a:xfrm>
        </p:spPr>
        <p:txBody>
          <a:bodyPr>
            <a:normAutofit/>
          </a:bodyPr>
          <a:lstStyle/>
          <a:p>
            <a:r>
              <a:rPr lang="en-US" sz="5500" dirty="0"/>
              <a:t>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D52E18-079D-3745-A754-5181BEAE7D69}"/>
              </a:ext>
            </a:extLst>
          </p:cNvPr>
          <p:cNvSpPr/>
          <p:nvPr/>
        </p:nvSpPr>
        <p:spPr>
          <a:xfrm>
            <a:off x="2057399" y="2428875"/>
            <a:ext cx="8372475" cy="1477328"/>
          </a:xfrm>
          <a:prstGeom prst="rect">
            <a:avLst/>
          </a:prstGeom>
          <a:solidFill>
            <a:schemeClr val="accent1">
              <a:lumMod val="60000"/>
              <a:lumOff val="40000"/>
              <a:alpha val="71000"/>
            </a:schemeClr>
          </a:solidFill>
        </p:spPr>
        <p:txBody>
          <a:bodyPr wrap="square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</a:rPr>
              <a:t>Prediction task is to determine what features impact whether a person makes over 50K a year </a:t>
            </a:r>
            <a:endParaRPr lang="en-US" sz="3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0222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FF0603C-416A-EA42-BB31-74C1E0613076}"/>
              </a:ext>
            </a:extLst>
          </p:cNvPr>
          <p:cNvSpPr txBox="1">
            <a:spLocks/>
          </p:cNvSpPr>
          <p:nvPr/>
        </p:nvSpPr>
        <p:spPr>
          <a:xfrm>
            <a:off x="247649" y="226879"/>
            <a:ext cx="6464300" cy="1733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effectLst/>
              </a:rPr>
              <a:t>Exploratory Analysis</a:t>
            </a:r>
          </a:p>
          <a:p>
            <a:r>
              <a:rPr lang="en-US" sz="4000" dirty="0">
                <a:effectLst/>
              </a:rPr>
              <a:t>Of models</a:t>
            </a:r>
            <a:br>
              <a:rPr lang="en-US" sz="4000" dirty="0">
                <a:effectLst/>
              </a:rPr>
            </a:br>
            <a:endParaRPr lang="en-US" sz="4000" dirty="0"/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A87C2EBD-5C1C-144D-9048-BBA109805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263" y="1779587"/>
            <a:ext cx="3556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56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FF0603C-416A-EA42-BB31-74C1E0613076}"/>
              </a:ext>
            </a:extLst>
          </p:cNvPr>
          <p:cNvSpPr txBox="1">
            <a:spLocks/>
          </p:cNvSpPr>
          <p:nvPr/>
        </p:nvSpPr>
        <p:spPr>
          <a:xfrm>
            <a:off x="247649" y="226879"/>
            <a:ext cx="6464300" cy="17335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effectLst/>
              </a:rPr>
              <a:t>Exploratory Analysis</a:t>
            </a:r>
          </a:p>
          <a:p>
            <a:r>
              <a:rPr lang="en-US" sz="4000" dirty="0">
                <a:effectLst/>
              </a:rPr>
              <a:t>Of models</a:t>
            </a:r>
            <a:br>
              <a:rPr lang="en-US" sz="4000" dirty="0">
                <a:effectLst/>
              </a:rPr>
            </a:br>
            <a:endParaRPr lang="en-US" sz="4000" dirty="0"/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A87C2EBD-5C1C-144D-9048-BBA109805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263" y="1779587"/>
            <a:ext cx="3556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863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8FB523-3E54-1F41-913B-8B1F9ECBC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91" y="1680293"/>
            <a:ext cx="11554649" cy="349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6239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1003</TotalTime>
  <Words>165</Words>
  <Application>Microsoft Macintosh PowerPoint</Application>
  <PresentationFormat>Widescreen</PresentationFormat>
  <Paragraphs>28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Mesh</vt:lpstr>
      <vt:lpstr> Classification</vt:lpstr>
      <vt:lpstr>PowerPoint Presentation</vt:lpstr>
      <vt:lpstr>Exploratory Analysis </vt:lpstr>
      <vt:lpstr>Data types</vt:lpstr>
      <vt:lpstr>PowerPoint Presentation</vt:lpstr>
      <vt:lpstr>Project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Classification</dc:title>
  <dc:creator>Microsoft Office User</dc:creator>
  <cp:lastModifiedBy>Microsoft Office User</cp:lastModifiedBy>
  <cp:revision>11</cp:revision>
  <dcterms:created xsi:type="dcterms:W3CDTF">2018-12-06T02:38:51Z</dcterms:created>
  <dcterms:modified xsi:type="dcterms:W3CDTF">2018-12-06T19:22:34Z</dcterms:modified>
</cp:coreProperties>
</file>

<file path=docProps/thumbnail.jpeg>
</file>